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CF1"/>
    <a:srgbClr val="14A969"/>
    <a:srgbClr val="3CAF74"/>
    <a:srgbClr val="0B3946"/>
    <a:srgbClr val="48314A"/>
    <a:srgbClr val="AD9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9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00C3EA-FDC1-9593-CE4C-CF98DF691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176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8AEA84D-1EA2-91C8-64EB-333EEF92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D7E49E-6862-9BC7-ABA1-BD3FC7D40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330DDF-1737-D69A-B1F2-035DE757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731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834B5B-A1BE-96FF-5465-AF95BA332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A42760-966C-7A42-6C34-B394EA1E6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EBCDB52-0B69-FBA6-C9EB-9C28D5AC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4705A7-9DF1-CEDE-27C6-F39E63B7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78AD22B-F7B3-A6CB-884D-E085A6D4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425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D3E3617-2109-8B26-C14D-CB240E654B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D85991-3E34-C304-8E4B-E65D38C21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5FB67F-40A2-FBC0-9794-AEB26DD4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3690EDC-93ED-C94C-AD42-93839963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867AE9-42F1-5383-B081-1640D3A09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48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FC16DC-D4C7-8AF8-3FFF-E659C360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955675"/>
          </a:xfrm>
          <a:noFill/>
        </p:spPr>
        <p:txBody>
          <a:bodyPr/>
          <a:lstStyle>
            <a:lvl1pPr>
              <a:defRPr>
                <a:solidFill>
                  <a:srgbClr val="E3ECF1"/>
                </a:solidFill>
              </a:defRPr>
            </a:lvl1pPr>
          </a:lstStyle>
          <a:p>
            <a:r>
              <a:rPr lang="ar-SA" dirty="0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D7A635-8679-C4BE-7A2B-A38DC9C3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انقر لتحرير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DE759E-1112-93DF-AAB6-ECA951E6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5FCC390-6BD7-4C7E-5263-5C5E3B92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D05030-4E17-77D6-1D5E-04F05B8D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454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0840C4-40D8-A257-83CB-18C4E38C4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33600"/>
            <a:ext cx="10515600" cy="2428875"/>
          </a:xfrm>
          <a:solidFill>
            <a:srgbClr val="14A969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577A10E-F50B-0983-17BB-6DCFE933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34524E1-13CA-62B3-84D7-ECBB4C168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BFFB9F-85C5-9D77-2CF7-AF6CA154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C1BE00-FE74-9C4A-CE9E-FC83AB29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903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BDB426-9FDA-9082-97DB-4B1709A7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4000" cy="917575"/>
          </a:xfrm>
        </p:spPr>
        <p:txBody>
          <a:bodyPr/>
          <a:lstStyle/>
          <a:p>
            <a:r>
              <a:rPr lang="ar-SA" dirty="0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AC7519C-B3B8-8B50-9A76-DED28B840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33599"/>
            <a:ext cx="5181600" cy="40433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2CAA09B-87E2-17A8-BEE8-B500B06DE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3599"/>
            <a:ext cx="5181600" cy="40433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DD2D69-560F-BADD-74F9-C76583F1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395E71B-F5EC-7242-25EC-B89075BF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29A7F6-5F06-CD8D-6F0F-2BC09CB11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852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CD5204-DCEA-4613-C59F-DA7AC4FD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7770812" cy="1019175"/>
          </a:xfrm>
        </p:spPr>
        <p:txBody>
          <a:bodyPr/>
          <a:lstStyle>
            <a:lvl1pPr>
              <a:defRPr>
                <a:solidFill>
                  <a:srgbClr val="E3ECF1"/>
                </a:solidFill>
              </a:defRPr>
            </a:lvl1pPr>
          </a:lstStyle>
          <a:p>
            <a:r>
              <a:rPr lang="ar-SA" dirty="0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9C7F32F-EF99-4234-20CD-F4676A13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8DAE4CE-0F7A-28E3-5243-81FDB7E4B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46E0A37-CF6C-196A-60BF-A54C44090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A4DF276-A1B3-5F8E-0DA6-3510E03E1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C9B647D-097B-185A-EBD5-91F94C63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1048F49-F899-9F28-321F-8AA2033D0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15E2C0A-D481-4609-2996-FCC38BC54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33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0F66D-305F-78C6-85C6-C8A39F27D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930275"/>
          </a:xfrm>
        </p:spPr>
        <p:txBody>
          <a:bodyPr/>
          <a:lstStyle/>
          <a:p>
            <a:r>
              <a:rPr lang="ar-SA" dirty="0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7FD9545-F810-2E87-FA4F-10567606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84E49DF-248C-26D0-8B1F-B65918BA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8131D54-89C9-05C4-2AF7-6A78B51D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BD632D42-40D2-595C-A669-78E554BE97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0072" y="5465088"/>
            <a:ext cx="2372056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8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16F0B03-9EF9-7359-DD2E-F54242A7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91DE557-7BE3-EB20-F2AA-8500F89A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1E122DC-93B4-FE7F-A0CE-37E9C951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140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B92AB5-9915-984B-6F87-ED89C101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62151CF-EDB8-5531-E5E8-F4BBC5CEA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42E7370-16B5-972A-AEDC-BC9C63319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D7DEB4F-A987-F6B9-B453-8C0F611D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458126A-49DB-95BC-7234-9E55C3DE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C0F46C-A1A2-F19C-67B6-A4823C9A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954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5B9DED-32E4-8635-48F4-55441BD99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6E7496B-ECEA-C6BD-A069-D34AC42C2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C86747A-7668-64A5-9624-1A000D23E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5F06B5A-3C60-4846-0BB9-E65D9350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4D4B4FD-107E-F1F6-EBF5-1C212188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CB2C618-C3EB-1DB5-6080-AC1DB74A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885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89509D6-E838-2998-6190-6AFD868B4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772400" cy="9429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dirty="0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93FCC6C-927E-9C17-8158-84C6A8B9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D2A9A4-0978-DD6A-95BA-D748A6731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18E39-F317-4B58-8025-2391BFF400C4}" type="datetimeFigureOut">
              <a:rPr lang="ar-SA" smtClean="0"/>
              <a:t>23/08/45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A71940-76A7-9075-5205-4C5C324E4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DD4838-B3BB-F347-2DA0-0923C9EF0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A8DE-1DCA-4B06-83CF-BB6D941BC0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53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E3ECF1"/>
          </a:solidFill>
          <a:latin typeface="Helvetica Neue W23 for SKY Reg" panose="020B0604020202020204" pitchFamily="34" charset="-78"/>
          <a:ea typeface="+mj-ea"/>
          <a:cs typeface="Helvetica Neue W23 for SKY Reg" panose="020B0604020202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04AB9B-E2B6-FBC5-E118-3D6D71F15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>
                <a:solidFill>
                  <a:srgbClr val="0B3946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عنوان العرض التقديمي</a:t>
            </a:r>
            <a:br>
              <a:rPr lang="ar-SA" dirty="0">
                <a:solidFill>
                  <a:srgbClr val="0B3946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</a:br>
            <a:endParaRPr lang="ar-SA" dirty="0">
              <a:solidFill>
                <a:srgbClr val="0B3946"/>
              </a:solidFill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A40FD85-3284-5BF7-4AE6-AF8FAA07DD2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637207"/>
            <a:ext cx="9144000" cy="1655762"/>
          </a:xfrm>
        </p:spPr>
        <p:txBody>
          <a:bodyPr/>
          <a:lstStyle/>
          <a:p>
            <a:pPr marL="0" indent="0">
              <a:buNone/>
            </a:pPr>
            <a:r>
              <a:rPr lang="ar-SA" dirty="0">
                <a:solidFill>
                  <a:srgbClr val="14A969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عنوان فرعي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05EDF22-6449-CEFF-A347-C82A8C016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72" y="5465088"/>
            <a:ext cx="2372056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3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CAC8CC-979C-0226-94BF-DA14D313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5D9BDA-7859-BED2-BCDF-D623463FD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31378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9F1113B4-9AC5-E21B-8154-5B8A1DDB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5F7DAF2-6416-865B-CF85-DA85EE910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106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26CCBBE1-A56A-BAD2-8485-9516955C5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50" y="2464776"/>
            <a:ext cx="3662973" cy="366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4993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مخصص 5">
      <a:dk1>
        <a:sysClr val="windowText" lastClr="000000"/>
      </a:dk1>
      <a:lt1>
        <a:sysClr val="window" lastClr="FFFFFF"/>
      </a:lt1>
      <a:dk2>
        <a:srgbClr val="008376"/>
      </a:dk2>
      <a:lt2>
        <a:srgbClr val="A6DBD4"/>
      </a:lt2>
      <a:accent1>
        <a:srgbClr val="AD9A76"/>
      </a:accent1>
      <a:accent2>
        <a:srgbClr val="EA6312"/>
      </a:accent2>
      <a:accent3>
        <a:srgbClr val="E6B729"/>
      </a:accent3>
      <a:accent4>
        <a:srgbClr val="A6DBD4"/>
      </a:accent4>
      <a:accent5>
        <a:srgbClr val="5F9C9D"/>
      </a:accent5>
      <a:accent6>
        <a:srgbClr val="48314A"/>
      </a:accent6>
      <a:hlink>
        <a:srgbClr val="58C1BA"/>
      </a:hlink>
      <a:folHlink>
        <a:srgbClr val="9DFF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شاشة عريضة</PresentationFormat>
  <Paragraphs>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GE SS Two Bold</vt:lpstr>
      <vt:lpstr>GE SS Two Light</vt:lpstr>
      <vt:lpstr>Helvetica Neue W23 for SKY Reg</vt:lpstr>
      <vt:lpstr>نسق Office</vt:lpstr>
      <vt:lpstr>عنوان العرض التقديمي 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سعد السهلي</dc:creator>
  <cp:lastModifiedBy>سعد السهلي</cp:lastModifiedBy>
  <cp:revision>6</cp:revision>
  <dcterms:created xsi:type="dcterms:W3CDTF">2024-02-17T05:19:04Z</dcterms:created>
  <dcterms:modified xsi:type="dcterms:W3CDTF">2024-03-03T16:24:38Z</dcterms:modified>
</cp:coreProperties>
</file>